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338" r:id="rId2"/>
    <p:sldId id="341" r:id="rId3"/>
    <p:sldId id="339" r:id="rId4"/>
    <p:sldId id="342" r:id="rId5"/>
    <p:sldId id="340" r:id="rId6"/>
    <p:sldId id="343" r:id="rId7"/>
    <p:sldId id="344" r:id="rId8"/>
    <p:sldId id="345"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37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jpg>
</file>

<file path=ppt/media/image3.png>
</file>

<file path=ppt/media/image4.jpeg>
</file>

<file path=ppt/media/image5.tmp>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396E75-8B87-49AD-A5E7-651D97F1CB93}" type="datetimeFigureOut">
              <a:rPr lang="zh-CN" altLang="en-US" smtClean="0"/>
              <a:t>2020/8/20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5EFF5C-2A14-4F4E-ADC4-7647BA725171}" type="slidenum">
              <a:rPr lang="zh-CN" altLang="en-US" smtClean="0"/>
              <a:t>‹#›</a:t>
            </a:fld>
            <a:endParaRPr lang="zh-CN" altLang="en-US"/>
          </a:p>
        </p:txBody>
      </p:sp>
    </p:spTree>
    <p:extLst>
      <p:ext uri="{BB962C8B-B14F-4D97-AF65-F5344CB8AC3E}">
        <p14:creationId xmlns:p14="http://schemas.microsoft.com/office/powerpoint/2010/main" val="2792427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4FF93C6-E9D0-4C2F-8D20-AD386A2E942A}" type="slidenum">
              <a:rPr lang="zh-CN" altLang="en-US" smtClean="0"/>
              <a:pPr/>
              <a:t>1</a:t>
            </a:fld>
            <a:endParaRPr lang="zh-CN" altLang="en-US"/>
          </a:p>
        </p:txBody>
      </p:sp>
    </p:spTree>
    <p:extLst>
      <p:ext uri="{BB962C8B-B14F-4D97-AF65-F5344CB8AC3E}">
        <p14:creationId xmlns:p14="http://schemas.microsoft.com/office/powerpoint/2010/main" val="1046806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Ppt</a:t>
            </a:r>
            <a:r>
              <a:rPr lang="zh-CN" altLang="en-US" dirty="0"/>
              <a:t>中的例题，</a:t>
            </a:r>
          </a:p>
        </p:txBody>
      </p:sp>
      <p:sp>
        <p:nvSpPr>
          <p:cNvPr id="4" name="灯片编号占位符 3"/>
          <p:cNvSpPr>
            <a:spLocks noGrp="1"/>
          </p:cNvSpPr>
          <p:nvPr>
            <p:ph type="sldNum" sz="quarter" idx="5"/>
          </p:nvPr>
        </p:nvSpPr>
        <p:spPr/>
        <p:txBody>
          <a:bodyPr/>
          <a:lstStyle/>
          <a:p>
            <a:fld id="{605EFF5C-2A14-4F4E-ADC4-7647BA725171}" type="slidenum">
              <a:rPr lang="zh-CN" altLang="en-US" smtClean="0"/>
              <a:t>7</a:t>
            </a:fld>
            <a:endParaRPr lang="zh-CN" altLang="en-US"/>
          </a:p>
        </p:txBody>
      </p:sp>
    </p:spTree>
    <p:extLst>
      <p:ext uri="{BB962C8B-B14F-4D97-AF65-F5344CB8AC3E}">
        <p14:creationId xmlns:p14="http://schemas.microsoft.com/office/powerpoint/2010/main" val="3566225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F7F18F-45D0-48EE-A00A-D18FBAD06647}"/>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9CCEED0-5325-4D48-9CDE-AB7522003B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2E08B138-A7D8-44E9-92A2-C96011638E03}"/>
              </a:ext>
            </a:extLst>
          </p:cNvPr>
          <p:cNvSpPr>
            <a:spLocks noGrp="1"/>
          </p:cNvSpPr>
          <p:nvPr>
            <p:ph type="dt" sz="half" idx="10"/>
          </p:nvPr>
        </p:nvSpPr>
        <p:spPr/>
        <p:txBody>
          <a:bodyPr/>
          <a:lstStyle/>
          <a:p>
            <a:fld id="{53BB2D32-E7FB-43F3-913A-42C2A5BFAF3A}" type="datetimeFigureOut">
              <a:rPr lang="zh-CN" altLang="en-US" smtClean="0"/>
              <a:t>2020/8/20</a:t>
            </a:fld>
            <a:endParaRPr lang="zh-CN" altLang="en-US"/>
          </a:p>
        </p:txBody>
      </p:sp>
      <p:sp>
        <p:nvSpPr>
          <p:cNvPr id="5" name="页脚占位符 4">
            <a:extLst>
              <a:ext uri="{FF2B5EF4-FFF2-40B4-BE49-F238E27FC236}">
                <a16:creationId xmlns:a16="http://schemas.microsoft.com/office/drawing/2014/main" id="{2BAEC27B-AD47-4439-A8FB-CC254E96D20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08D16B4-1960-4D84-8B98-2B952E7FBA4B}"/>
              </a:ext>
            </a:extLst>
          </p:cNvPr>
          <p:cNvSpPr>
            <a:spLocks noGrp="1"/>
          </p:cNvSpPr>
          <p:nvPr>
            <p:ph type="sldNum" sz="quarter" idx="12"/>
          </p:nvPr>
        </p:nvSpPr>
        <p:spPr/>
        <p:txBody>
          <a:body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40734557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9198BE-5696-4943-8820-6AB75EE8192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25B8941-5441-417E-B6B4-0C6DFD8841F5}"/>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9EC1AB4-F382-43BC-9016-D563A8A75958}"/>
              </a:ext>
            </a:extLst>
          </p:cNvPr>
          <p:cNvSpPr>
            <a:spLocks noGrp="1"/>
          </p:cNvSpPr>
          <p:nvPr>
            <p:ph type="dt" sz="half" idx="10"/>
          </p:nvPr>
        </p:nvSpPr>
        <p:spPr/>
        <p:txBody>
          <a:bodyPr/>
          <a:lstStyle/>
          <a:p>
            <a:fld id="{53BB2D32-E7FB-43F3-913A-42C2A5BFAF3A}" type="datetimeFigureOut">
              <a:rPr lang="zh-CN" altLang="en-US" smtClean="0"/>
              <a:t>2020/8/20</a:t>
            </a:fld>
            <a:endParaRPr lang="zh-CN" altLang="en-US"/>
          </a:p>
        </p:txBody>
      </p:sp>
      <p:sp>
        <p:nvSpPr>
          <p:cNvPr id="5" name="页脚占位符 4">
            <a:extLst>
              <a:ext uri="{FF2B5EF4-FFF2-40B4-BE49-F238E27FC236}">
                <a16:creationId xmlns:a16="http://schemas.microsoft.com/office/drawing/2014/main" id="{6A92BAB2-B0F3-4A83-B397-CB0A77CBC09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C93B9C8-75DE-4907-B360-CE8DF04F3BAE}"/>
              </a:ext>
            </a:extLst>
          </p:cNvPr>
          <p:cNvSpPr>
            <a:spLocks noGrp="1"/>
          </p:cNvSpPr>
          <p:nvPr>
            <p:ph type="sldNum" sz="quarter" idx="12"/>
          </p:nvPr>
        </p:nvSpPr>
        <p:spPr/>
        <p:txBody>
          <a:body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132784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196A599-081A-4255-81BF-A533A930CB17}"/>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F5B0DE75-4AAE-4CF0-97C3-8071B525B28F}"/>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9ECCB3B-2403-467B-AA3A-70EDC119216D}"/>
              </a:ext>
            </a:extLst>
          </p:cNvPr>
          <p:cNvSpPr>
            <a:spLocks noGrp="1"/>
          </p:cNvSpPr>
          <p:nvPr>
            <p:ph type="dt" sz="half" idx="10"/>
          </p:nvPr>
        </p:nvSpPr>
        <p:spPr/>
        <p:txBody>
          <a:bodyPr/>
          <a:lstStyle/>
          <a:p>
            <a:fld id="{53BB2D32-E7FB-43F3-913A-42C2A5BFAF3A}" type="datetimeFigureOut">
              <a:rPr lang="zh-CN" altLang="en-US" smtClean="0"/>
              <a:t>2020/8/20</a:t>
            </a:fld>
            <a:endParaRPr lang="zh-CN" altLang="en-US"/>
          </a:p>
        </p:txBody>
      </p:sp>
      <p:sp>
        <p:nvSpPr>
          <p:cNvPr id="5" name="页脚占位符 4">
            <a:extLst>
              <a:ext uri="{FF2B5EF4-FFF2-40B4-BE49-F238E27FC236}">
                <a16:creationId xmlns:a16="http://schemas.microsoft.com/office/drawing/2014/main" id="{9EFF9003-331F-4A67-AFB3-5A0E94F88C5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5A3C733-7E71-418F-A030-AEE3460A5565}"/>
              </a:ext>
            </a:extLst>
          </p:cNvPr>
          <p:cNvSpPr>
            <a:spLocks noGrp="1"/>
          </p:cNvSpPr>
          <p:nvPr>
            <p:ph type="sldNum" sz="quarter" idx="12"/>
          </p:nvPr>
        </p:nvSpPr>
        <p:spPr/>
        <p:txBody>
          <a:body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2062205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E3B8A8-B70A-439D-9CA2-37712AF2DEB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4C2E59A-9978-444F-8342-DF413CF0ACB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2147EE6-5028-4D33-A5BB-234E831DBC4F}"/>
              </a:ext>
            </a:extLst>
          </p:cNvPr>
          <p:cNvSpPr>
            <a:spLocks noGrp="1"/>
          </p:cNvSpPr>
          <p:nvPr>
            <p:ph type="dt" sz="half" idx="10"/>
          </p:nvPr>
        </p:nvSpPr>
        <p:spPr/>
        <p:txBody>
          <a:bodyPr/>
          <a:lstStyle/>
          <a:p>
            <a:fld id="{53BB2D32-E7FB-43F3-913A-42C2A5BFAF3A}" type="datetimeFigureOut">
              <a:rPr lang="zh-CN" altLang="en-US" smtClean="0"/>
              <a:t>2020/8/20</a:t>
            </a:fld>
            <a:endParaRPr lang="zh-CN" altLang="en-US"/>
          </a:p>
        </p:txBody>
      </p:sp>
      <p:sp>
        <p:nvSpPr>
          <p:cNvPr id="5" name="页脚占位符 4">
            <a:extLst>
              <a:ext uri="{FF2B5EF4-FFF2-40B4-BE49-F238E27FC236}">
                <a16:creationId xmlns:a16="http://schemas.microsoft.com/office/drawing/2014/main" id="{3EA5FB7E-D717-461C-B0BD-772E60BFD41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338A8FF-9557-4BBA-AFF4-68AB01E48DF3}"/>
              </a:ext>
            </a:extLst>
          </p:cNvPr>
          <p:cNvSpPr>
            <a:spLocks noGrp="1"/>
          </p:cNvSpPr>
          <p:nvPr>
            <p:ph type="sldNum" sz="quarter" idx="12"/>
          </p:nvPr>
        </p:nvSpPr>
        <p:spPr/>
        <p:txBody>
          <a:body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16770047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3E44522-091C-4057-B785-61F5446F6E83}"/>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3D8692F-FE8B-4185-A1D6-0F6DD7DAD7A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BD907054-D6C3-4F4A-AA90-4FFDDA9D11D7}"/>
              </a:ext>
            </a:extLst>
          </p:cNvPr>
          <p:cNvSpPr>
            <a:spLocks noGrp="1"/>
          </p:cNvSpPr>
          <p:nvPr>
            <p:ph type="dt" sz="half" idx="10"/>
          </p:nvPr>
        </p:nvSpPr>
        <p:spPr/>
        <p:txBody>
          <a:bodyPr/>
          <a:lstStyle/>
          <a:p>
            <a:fld id="{53BB2D32-E7FB-43F3-913A-42C2A5BFAF3A}" type="datetimeFigureOut">
              <a:rPr lang="zh-CN" altLang="en-US" smtClean="0"/>
              <a:t>2020/8/20</a:t>
            </a:fld>
            <a:endParaRPr lang="zh-CN" altLang="en-US"/>
          </a:p>
        </p:txBody>
      </p:sp>
      <p:sp>
        <p:nvSpPr>
          <p:cNvPr id="5" name="页脚占位符 4">
            <a:extLst>
              <a:ext uri="{FF2B5EF4-FFF2-40B4-BE49-F238E27FC236}">
                <a16:creationId xmlns:a16="http://schemas.microsoft.com/office/drawing/2014/main" id="{87D506F3-2214-4B7E-B860-15EB81B2C45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E31902D-F9F7-4034-839B-C7706C3CF6DF}"/>
              </a:ext>
            </a:extLst>
          </p:cNvPr>
          <p:cNvSpPr>
            <a:spLocks noGrp="1"/>
          </p:cNvSpPr>
          <p:nvPr>
            <p:ph type="sldNum" sz="quarter" idx="12"/>
          </p:nvPr>
        </p:nvSpPr>
        <p:spPr/>
        <p:txBody>
          <a:body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8609878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4BB3E7-E155-4F24-99E1-6D2FCA68A4B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6E65F15-66CE-4BE7-88C5-DE0B079E5A61}"/>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6812D639-72B4-44AD-BC3C-0EEF1FFCA53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F70064C4-5E8A-44C1-8DBC-6E5504FD7E17}"/>
              </a:ext>
            </a:extLst>
          </p:cNvPr>
          <p:cNvSpPr>
            <a:spLocks noGrp="1"/>
          </p:cNvSpPr>
          <p:nvPr>
            <p:ph type="dt" sz="half" idx="10"/>
          </p:nvPr>
        </p:nvSpPr>
        <p:spPr/>
        <p:txBody>
          <a:bodyPr/>
          <a:lstStyle/>
          <a:p>
            <a:fld id="{53BB2D32-E7FB-43F3-913A-42C2A5BFAF3A}" type="datetimeFigureOut">
              <a:rPr lang="zh-CN" altLang="en-US" smtClean="0"/>
              <a:t>2020/8/20</a:t>
            </a:fld>
            <a:endParaRPr lang="zh-CN" altLang="en-US"/>
          </a:p>
        </p:txBody>
      </p:sp>
      <p:sp>
        <p:nvSpPr>
          <p:cNvPr id="6" name="页脚占位符 5">
            <a:extLst>
              <a:ext uri="{FF2B5EF4-FFF2-40B4-BE49-F238E27FC236}">
                <a16:creationId xmlns:a16="http://schemas.microsoft.com/office/drawing/2014/main" id="{CF2D6E90-348F-46B0-BC32-7A4C55512B1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0A0B927-3B71-4A77-B963-DAAFE1369C36}"/>
              </a:ext>
            </a:extLst>
          </p:cNvPr>
          <p:cNvSpPr>
            <a:spLocks noGrp="1"/>
          </p:cNvSpPr>
          <p:nvPr>
            <p:ph type="sldNum" sz="quarter" idx="12"/>
          </p:nvPr>
        </p:nvSpPr>
        <p:spPr/>
        <p:txBody>
          <a:body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2796508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129D09-7431-4640-AD51-677BA907893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8DF7487-9116-464B-AECA-540971AC5B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B9C67AB-8F98-4AAA-8BE6-E06E59317B36}"/>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0DC48FA2-73DF-4632-B427-49A83CF52B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743FD92-91B1-4CE4-8E81-FE0637404692}"/>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30F053C3-681A-46AF-858E-D19B87458F66}"/>
              </a:ext>
            </a:extLst>
          </p:cNvPr>
          <p:cNvSpPr>
            <a:spLocks noGrp="1"/>
          </p:cNvSpPr>
          <p:nvPr>
            <p:ph type="dt" sz="half" idx="10"/>
          </p:nvPr>
        </p:nvSpPr>
        <p:spPr/>
        <p:txBody>
          <a:bodyPr/>
          <a:lstStyle/>
          <a:p>
            <a:fld id="{53BB2D32-E7FB-43F3-913A-42C2A5BFAF3A}" type="datetimeFigureOut">
              <a:rPr lang="zh-CN" altLang="en-US" smtClean="0"/>
              <a:t>2020/8/20</a:t>
            </a:fld>
            <a:endParaRPr lang="zh-CN" altLang="en-US"/>
          </a:p>
        </p:txBody>
      </p:sp>
      <p:sp>
        <p:nvSpPr>
          <p:cNvPr id="8" name="页脚占位符 7">
            <a:extLst>
              <a:ext uri="{FF2B5EF4-FFF2-40B4-BE49-F238E27FC236}">
                <a16:creationId xmlns:a16="http://schemas.microsoft.com/office/drawing/2014/main" id="{4A427D87-1EF5-4089-AC3D-6346BB0B60A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8699C734-40E6-4389-AC15-27DABC6487D6}"/>
              </a:ext>
            </a:extLst>
          </p:cNvPr>
          <p:cNvSpPr>
            <a:spLocks noGrp="1"/>
          </p:cNvSpPr>
          <p:nvPr>
            <p:ph type="sldNum" sz="quarter" idx="12"/>
          </p:nvPr>
        </p:nvSpPr>
        <p:spPr/>
        <p:txBody>
          <a:body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2512292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B01EAA-E0FE-4E08-BAED-F5F0BF17906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B42B86B-BD5D-4962-94A7-8A9142323D91}"/>
              </a:ext>
            </a:extLst>
          </p:cNvPr>
          <p:cNvSpPr>
            <a:spLocks noGrp="1"/>
          </p:cNvSpPr>
          <p:nvPr>
            <p:ph type="dt" sz="half" idx="10"/>
          </p:nvPr>
        </p:nvSpPr>
        <p:spPr/>
        <p:txBody>
          <a:bodyPr/>
          <a:lstStyle/>
          <a:p>
            <a:fld id="{53BB2D32-E7FB-43F3-913A-42C2A5BFAF3A}" type="datetimeFigureOut">
              <a:rPr lang="zh-CN" altLang="en-US" smtClean="0"/>
              <a:t>2020/8/20</a:t>
            </a:fld>
            <a:endParaRPr lang="zh-CN" altLang="en-US"/>
          </a:p>
        </p:txBody>
      </p:sp>
      <p:sp>
        <p:nvSpPr>
          <p:cNvPr id="4" name="页脚占位符 3">
            <a:extLst>
              <a:ext uri="{FF2B5EF4-FFF2-40B4-BE49-F238E27FC236}">
                <a16:creationId xmlns:a16="http://schemas.microsoft.com/office/drawing/2014/main" id="{5A653703-E1BF-4ACC-9285-4039F8DF2B2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7FA33E9-A5A0-4AEA-AD45-58A9F421BACF}"/>
              </a:ext>
            </a:extLst>
          </p:cNvPr>
          <p:cNvSpPr>
            <a:spLocks noGrp="1"/>
          </p:cNvSpPr>
          <p:nvPr>
            <p:ph type="sldNum" sz="quarter" idx="12"/>
          </p:nvPr>
        </p:nvSpPr>
        <p:spPr/>
        <p:txBody>
          <a:body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1256868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004A51C-9531-4439-8794-B92ED9972036}"/>
              </a:ext>
            </a:extLst>
          </p:cNvPr>
          <p:cNvSpPr>
            <a:spLocks noGrp="1"/>
          </p:cNvSpPr>
          <p:nvPr>
            <p:ph type="dt" sz="half" idx="10"/>
          </p:nvPr>
        </p:nvSpPr>
        <p:spPr/>
        <p:txBody>
          <a:bodyPr/>
          <a:lstStyle/>
          <a:p>
            <a:fld id="{53BB2D32-E7FB-43F3-913A-42C2A5BFAF3A}" type="datetimeFigureOut">
              <a:rPr lang="zh-CN" altLang="en-US" smtClean="0"/>
              <a:t>2020/8/20</a:t>
            </a:fld>
            <a:endParaRPr lang="zh-CN" altLang="en-US"/>
          </a:p>
        </p:txBody>
      </p:sp>
      <p:sp>
        <p:nvSpPr>
          <p:cNvPr id="3" name="页脚占位符 2">
            <a:extLst>
              <a:ext uri="{FF2B5EF4-FFF2-40B4-BE49-F238E27FC236}">
                <a16:creationId xmlns:a16="http://schemas.microsoft.com/office/drawing/2014/main" id="{2904061E-B7A0-4D94-BFC2-D333F3B590F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33DC4A1-0047-4F6C-BB1F-5E80E514802D}"/>
              </a:ext>
            </a:extLst>
          </p:cNvPr>
          <p:cNvSpPr>
            <a:spLocks noGrp="1"/>
          </p:cNvSpPr>
          <p:nvPr>
            <p:ph type="sldNum" sz="quarter" idx="12"/>
          </p:nvPr>
        </p:nvSpPr>
        <p:spPr/>
        <p:txBody>
          <a:body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81453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6BC729-0C74-41AD-A8B3-93905465754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3A9516FE-261A-4535-B208-3B3C9C17B3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7AD747A-B45F-4270-86B6-F29BAD53F1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720D5C7-665A-4D6F-9B0F-5592070D1AA2}"/>
              </a:ext>
            </a:extLst>
          </p:cNvPr>
          <p:cNvSpPr>
            <a:spLocks noGrp="1"/>
          </p:cNvSpPr>
          <p:nvPr>
            <p:ph type="dt" sz="half" idx="10"/>
          </p:nvPr>
        </p:nvSpPr>
        <p:spPr/>
        <p:txBody>
          <a:bodyPr/>
          <a:lstStyle/>
          <a:p>
            <a:fld id="{53BB2D32-E7FB-43F3-913A-42C2A5BFAF3A}" type="datetimeFigureOut">
              <a:rPr lang="zh-CN" altLang="en-US" smtClean="0"/>
              <a:t>2020/8/20</a:t>
            </a:fld>
            <a:endParaRPr lang="zh-CN" altLang="en-US"/>
          </a:p>
        </p:txBody>
      </p:sp>
      <p:sp>
        <p:nvSpPr>
          <p:cNvPr id="6" name="页脚占位符 5">
            <a:extLst>
              <a:ext uri="{FF2B5EF4-FFF2-40B4-BE49-F238E27FC236}">
                <a16:creationId xmlns:a16="http://schemas.microsoft.com/office/drawing/2014/main" id="{95AE1A63-A68D-4F51-871E-8F0133B4E71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2038104-40EB-464C-B769-20AB15A2F93B}"/>
              </a:ext>
            </a:extLst>
          </p:cNvPr>
          <p:cNvSpPr>
            <a:spLocks noGrp="1"/>
          </p:cNvSpPr>
          <p:nvPr>
            <p:ph type="sldNum" sz="quarter" idx="12"/>
          </p:nvPr>
        </p:nvSpPr>
        <p:spPr/>
        <p:txBody>
          <a:body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4247180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D911B9-8ABB-4F0C-B9AC-DCD0786D087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CD48D98-8B05-4E43-83ED-9FE095711B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24B8BC0-831F-4EA5-AE23-1F1A078D22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F9DFD4B-2334-4583-9686-DC782C2196C0}"/>
              </a:ext>
            </a:extLst>
          </p:cNvPr>
          <p:cNvSpPr>
            <a:spLocks noGrp="1"/>
          </p:cNvSpPr>
          <p:nvPr>
            <p:ph type="dt" sz="half" idx="10"/>
          </p:nvPr>
        </p:nvSpPr>
        <p:spPr/>
        <p:txBody>
          <a:bodyPr/>
          <a:lstStyle/>
          <a:p>
            <a:fld id="{53BB2D32-E7FB-43F3-913A-42C2A5BFAF3A}" type="datetimeFigureOut">
              <a:rPr lang="zh-CN" altLang="en-US" smtClean="0"/>
              <a:t>2020/8/20</a:t>
            </a:fld>
            <a:endParaRPr lang="zh-CN" altLang="en-US"/>
          </a:p>
        </p:txBody>
      </p:sp>
      <p:sp>
        <p:nvSpPr>
          <p:cNvPr id="6" name="页脚占位符 5">
            <a:extLst>
              <a:ext uri="{FF2B5EF4-FFF2-40B4-BE49-F238E27FC236}">
                <a16:creationId xmlns:a16="http://schemas.microsoft.com/office/drawing/2014/main" id="{A30E75E3-CAEF-4EB7-AE31-E56890642CD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9A5C61C-E6E1-4B24-BCD8-5F208C30DCD6}"/>
              </a:ext>
            </a:extLst>
          </p:cNvPr>
          <p:cNvSpPr>
            <a:spLocks noGrp="1"/>
          </p:cNvSpPr>
          <p:nvPr>
            <p:ph type="sldNum" sz="quarter" idx="12"/>
          </p:nvPr>
        </p:nvSpPr>
        <p:spPr/>
        <p:txBody>
          <a:body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6826142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3941D53-332E-4898-B4AB-689E5FDCD0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6B25C4F-14A2-4506-8D78-A6863D77AA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17FEC7B-7219-4A04-86B3-AAFA9A7104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BB2D32-E7FB-43F3-913A-42C2A5BFAF3A}" type="datetimeFigureOut">
              <a:rPr lang="zh-CN" altLang="en-US" smtClean="0"/>
              <a:t>2020/8/20</a:t>
            </a:fld>
            <a:endParaRPr lang="zh-CN" altLang="en-US"/>
          </a:p>
        </p:txBody>
      </p:sp>
      <p:sp>
        <p:nvSpPr>
          <p:cNvPr id="5" name="页脚占位符 4">
            <a:extLst>
              <a:ext uri="{FF2B5EF4-FFF2-40B4-BE49-F238E27FC236}">
                <a16:creationId xmlns:a16="http://schemas.microsoft.com/office/drawing/2014/main" id="{FA9A3DD7-34D5-4DA6-897A-1F8678B598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D2418E8-7047-4BFD-BA5B-6190EA9671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98C55-A65E-4DDC-8758-9E43AB203EEC}" type="slidenum">
              <a:rPr lang="zh-CN" altLang="en-US" smtClean="0"/>
              <a:t>‹#›</a:t>
            </a:fld>
            <a:endParaRPr lang="zh-CN" altLang="en-US"/>
          </a:p>
        </p:txBody>
      </p:sp>
    </p:spTree>
    <p:extLst>
      <p:ext uri="{BB962C8B-B14F-4D97-AF65-F5344CB8AC3E}">
        <p14:creationId xmlns:p14="http://schemas.microsoft.com/office/powerpoint/2010/main" val="22873517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919536" y="134507"/>
            <a:ext cx="10515600" cy="1325563"/>
          </a:xfrm>
        </p:spPr>
        <p:txBody>
          <a:bodyPr/>
          <a:lstStyle/>
          <a:p>
            <a:r>
              <a:rPr lang="zh-CN" altLang="en-US" dirty="0"/>
              <a:t>第二章作业</a:t>
            </a:r>
          </a:p>
        </p:txBody>
      </p:sp>
      <p:cxnSp>
        <p:nvCxnSpPr>
          <p:cNvPr id="5" name="直接连接符 4"/>
          <p:cNvCxnSpPr/>
          <p:nvPr/>
        </p:nvCxnSpPr>
        <p:spPr>
          <a:xfrm>
            <a:off x="1919536" y="1291338"/>
            <a:ext cx="8352928" cy="0"/>
          </a:xfrm>
          <a:prstGeom prst="line">
            <a:avLst/>
          </a:prstGeom>
          <a:ln w="762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991544" y="1628801"/>
            <a:ext cx="7992888" cy="4031873"/>
          </a:xfrm>
          <a:prstGeom prst="rect">
            <a:avLst/>
          </a:prstGeom>
          <a:noFill/>
        </p:spPr>
        <p:txBody>
          <a:bodyPr wrap="square" rtlCol="0">
            <a:spAutoFit/>
          </a:bodyPr>
          <a:lstStyle/>
          <a:p>
            <a:r>
              <a:rPr lang="zh-CN" altLang="en-US" sz="3200" dirty="0">
                <a:solidFill>
                  <a:srgbClr val="FF0000"/>
                </a:solidFill>
              </a:rPr>
              <a:t>例：</a:t>
            </a:r>
            <a:r>
              <a:rPr lang="zh-CN" altLang="en-US" sz="3200" dirty="0"/>
              <a:t>质量为</a:t>
            </a:r>
            <a:r>
              <a:rPr lang="en-US" altLang="zh-CN" sz="3200" dirty="0"/>
              <a:t>m</a:t>
            </a:r>
            <a:r>
              <a:rPr lang="zh-CN" altLang="en-US" sz="3200" dirty="0"/>
              <a:t>的小环套在半径为</a:t>
            </a:r>
            <a:r>
              <a:rPr lang="en-US" altLang="zh-CN" sz="3200" dirty="0"/>
              <a:t>R</a:t>
            </a:r>
            <a:r>
              <a:rPr lang="zh-CN" altLang="en-US" sz="3200" dirty="0"/>
              <a:t>的光滑大圆环上，大环在水平面内以匀角速度</a:t>
            </a:r>
            <a:r>
              <a:rPr lang="en-US" altLang="zh-CN" sz="3200" i="1" dirty="0">
                <a:latin typeface="Symbol" panose="05050102010706020507" pitchFamily="18" charset="2"/>
              </a:rPr>
              <a:t>w</a:t>
            </a:r>
            <a:r>
              <a:rPr lang="zh-CN" altLang="en-US" sz="3200" dirty="0"/>
              <a:t>绕其上一点</a:t>
            </a:r>
            <a:r>
              <a:rPr lang="en-US" altLang="zh-CN" sz="3200" dirty="0"/>
              <a:t>O</a:t>
            </a:r>
            <a:r>
              <a:rPr lang="zh-CN" altLang="en-US" sz="3200" dirty="0"/>
              <a:t>转动。试分析小环在大环上运动时的切向加速度和大环在水平面内给小环施加的约束力。</a:t>
            </a:r>
            <a:endParaRPr lang="en-US" altLang="zh-CN" sz="3200" dirty="0"/>
          </a:p>
          <a:p>
            <a:endParaRPr lang="en-US" altLang="zh-CN" sz="3200" dirty="0"/>
          </a:p>
          <a:p>
            <a:r>
              <a:rPr lang="zh-CN" altLang="en-US" sz="3200" dirty="0"/>
              <a:t>本题在非惯性系下求解，是关于科里奥利力的例题。</a:t>
            </a:r>
          </a:p>
        </p:txBody>
      </p:sp>
    </p:spTree>
    <p:extLst>
      <p:ext uri="{BB962C8B-B14F-4D97-AF65-F5344CB8AC3E}">
        <p14:creationId xmlns:p14="http://schemas.microsoft.com/office/powerpoint/2010/main" val="880383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7F853B5C-B7C4-4FE8-80AF-F78C27A8366D}"/>
              </a:ext>
            </a:extLst>
          </p:cNvPr>
          <p:cNvPicPr>
            <a:picLocks noChangeAspect="1"/>
          </p:cNvPicPr>
          <p:nvPr/>
        </p:nvPicPr>
        <p:blipFill rotWithShape="1">
          <a:blip r:embed="rId2">
            <a:extLst>
              <a:ext uri="{28A0092B-C50C-407E-A947-70E740481C1C}">
                <a14:useLocalDpi xmlns:a14="http://schemas.microsoft.com/office/drawing/2010/main" val="0"/>
              </a:ext>
            </a:extLst>
          </a:blip>
          <a:srcRect t="44938" b="16296"/>
          <a:stretch/>
        </p:blipFill>
        <p:spPr>
          <a:xfrm>
            <a:off x="0" y="-1"/>
            <a:ext cx="5860150" cy="4038601"/>
          </a:xfrm>
          <a:prstGeom prst="rect">
            <a:avLst/>
          </a:prstGeom>
        </p:spPr>
      </p:pic>
      <p:pic>
        <p:nvPicPr>
          <p:cNvPr id="7" name="图片 6">
            <a:extLst>
              <a:ext uri="{FF2B5EF4-FFF2-40B4-BE49-F238E27FC236}">
                <a16:creationId xmlns:a16="http://schemas.microsoft.com/office/drawing/2014/main" id="{5FC166B9-7770-4CC1-A7C4-FE9BF0D9CE7B}"/>
              </a:ext>
            </a:extLst>
          </p:cNvPr>
          <p:cNvPicPr>
            <a:picLocks noChangeAspect="1"/>
          </p:cNvPicPr>
          <p:nvPr/>
        </p:nvPicPr>
        <p:blipFill rotWithShape="1">
          <a:blip r:embed="rId3">
            <a:extLst>
              <a:ext uri="{28A0092B-C50C-407E-A947-70E740481C1C}">
                <a14:useLocalDpi xmlns:a14="http://schemas.microsoft.com/office/drawing/2010/main" val="0"/>
              </a:ext>
            </a:extLst>
          </a:blip>
          <a:srcRect t="4445" b="52838"/>
          <a:stretch/>
        </p:blipFill>
        <p:spPr>
          <a:xfrm>
            <a:off x="6331852" y="0"/>
            <a:ext cx="5318168" cy="4038600"/>
          </a:xfrm>
          <a:prstGeom prst="rect">
            <a:avLst/>
          </a:prstGeom>
        </p:spPr>
      </p:pic>
      <p:pic>
        <p:nvPicPr>
          <p:cNvPr id="8" name="图片 7">
            <a:extLst>
              <a:ext uri="{FF2B5EF4-FFF2-40B4-BE49-F238E27FC236}">
                <a16:creationId xmlns:a16="http://schemas.microsoft.com/office/drawing/2014/main" id="{B6B48128-8809-4708-9F27-0333115A0536}"/>
              </a:ext>
            </a:extLst>
          </p:cNvPr>
          <p:cNvPicPr>
            <a:picLocks noChangeAspect="1"/>
          </p:cNvPicPr>
          <p:nvPr/>
        </p:nvPicPr>
        <p:blipFill rotWithShape="1">
          <a:blip r:embed="rId3">
            <a:extLst>
              <a:ext uri="{28A0092B-C50C-407E-A947-70E740481C1C}">
                <a14:useLocalDpi xmlns:a14="http://schemas.microsoft.com/office/drawing/2010/main" val="0"/>
              </a:ext>
            </a:extLst>
          </a:blip>
          <a:srcRect t="55186" b="21234"/>
          <a:stretch/>
        </p:blipFill>
        <p:spPr>
          <a:xfrm>
            <a:off x="5941192" y="4148666"/>
            <a:ext cx="6099488" cy="2556933"/>
          </a:xfrm>
          <a:prstGeom prst="rect">
            <a:avLst/>
          </a:prstGeom>
        </p:spPr>
      </p:pic>
    </p:spTree>
    <p:extLst>
      <p:ext uri="{BB962C8B-B14F-4D97-AF65-F5344CB8AC3E}">
        <p14:creationId xmlns:p14="http://schemas.microsoft.com/office/powerpoint/2010/main" val="2121107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7264203-D8E8-49C3-9A3D-A356E41A8A8D}"/>
              </a:ext>
            </a:extLst>
          </p:cNvPr>
          <p:cNvPicPr>
            <a:picLocks noChangeAspect="1"/>
          </p:cNvPicPr>
          <p:nvPr/>
        </p:nvPicPr>
        <p:blipFill>
          <a:blip r:embed="rId2"/>
          <a:stretch>
            <a:fillRect/>
          </a:stretch>
        </p:blipFill>
        <p:spPr>
          <a:xfrm>
            <a:off x="999066" y="2044699"/>
            <a:ext cx="9344028" cy="1384301"/>
          </a:xfrm>
          <a:prstGeom prst="rect">
            <a:avLst/>
          </a:prstGeom>
        </p:spPr>
      </p:pic>
      <p:sp>
        <p:nvSpPr>
          <p:cNvPr id="5" name="标题 1">
            <a:extLst>
              <a:ext uri="{FF2B5EF4-FFF2-40B4-BE49-F238E27FC236}">
                <a16:creationId xmlns:a16="http://schemas.microsoft.com/office/drawing/2014/main" id="{CC0F43D6-0F58-442D-87A5-E0B72D05D459}"/>
              </a:ext>
            </a:extLst>
          </p:cNvPr>
          <p:cNvSpPr>
            <a:spLocks noGrp="1"/>
          </p:cNvSpPr>
          <p:nvPr>
            <p:ph type="title"/>
          </p:nvPr>
        </p:nvSpPr>
        <p:spPr>
          <a:xfrm>
            <a:off x="1225269" y="286907"/>
            <a:ext cx="10515600" cy="1325563"/>
          </a:xfrm>
        </p:spPr>
        <p:txBody>
          <a:bodyPr/>
          <a:lstStyle/>
          <a:p>
            <a:r>
              <a:rPr lang="zh-CN" altLang="en-US" dirty="0"/>
              <a:t>第七章作业</a:t>
            </a:r>
          </a:p>
        </p:txBody>
      </p:sp>
      <p:cxnSp>
        <p:nvCxnSpPr>
          <p:cNvPr id="6" name="直接连接符 5">
            <a:extLst>
              <a:ext uri="{FF2B5EF4-FFF2-40B4-BE49-F238E27FC236}">
                <a16:creationId xmlns:a16="http://schemas.microsoft.com/office/drawing/2014/main" id="{9493CA73-82C4-496B-A642-47437DFBAE86}"/>
              </a:ext>
            </a:extLst>
          </p:cNvPr>
          <p:cNvCxnSpPr/>
          <p:nvPr/>
        </p:nvCxnSpPr>
        <p:spPr>
          <a:xfrm>
            <a:off x="1225269" y="1443738"/>
            <a:ext cx="8352928" cy="0"/>
          </a:xfrm>
          <a:prstGeom prst="line">
            <a:avLst/>
          </a:prstGeom>
          <a:ln w="762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6463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9FAA03E-9AC7-4846-97F8-152C172F9EAC}"/>
              </a:ext>
            </a:extLst>
          </p:cNvPr>
          <p:cNvPicPr>
            <a:picLocks noChangeAspect="1"/>
          </p:cNvPicPr>
          <p:nvPr/>
        </p:nvPicPr>
        <p:blipFill rotWithShape="1">
          <a:blip r:embed="rId2">
            <a:extLst>
              <a:ext uri="{28A0092B-C50C-407E-A947-70E740481C1C}">
                <a14:useLocalDpi xmlns:a14="http://schemas.microsoft.com/office/drawing/2010/main" val="0"/>
              </a:ext>
            </a:extLst>
          </a:blip>
          <a:srcRect l="11234" r="6914"/>
          <a:stretch/>
        </p:blipFill>
        <p:spPr>
          <a:xfrm rot="5400000">
            <a:off x="-287045" y="287046"/>
            <a:ext cx="6858001" cy="6283912"/>
          </a:xfrm>
          <a:prstGeom prst="rect">
            <a:avLst/>
          </a:prstGeom>
        </p:spPr>
      </p:pic>
    </p:spTree>
    <p:extLst>
      <p:ext uri="{BB962C8B-B14F-4D97-AF65-F5344CB8AC3E}">
        <p14:creationId xmlns:p14="http://schemas.microsoft.com/office/powerpoint/2010/main" val="3559082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CC0F43D6-0F58-442D-87A5-E0B72D05D459}"/>
              </a:ext>
            </a:extLst>
          </p:cNvPr>
          <p:cNvSpPr>
            <a:spLocks noGrp="1"/>
          </p:cNvSpPr>
          <p:nvPr>
            <p:ph type="title"/>
          </p:nvPr>
        </p:nvSpPr>
        <p:spPr>
          <a:xfrm>
            <a:off x="1225269" y="286907"/>
            <a:ext cx="10515600" cy="1325563"/>
          </a:xfrm>
        </p:spPr>
        <p:txBody>
          <a:bodyPr/>
          <a:lstStyle/>
          <a:p>
            <a:r>
              <a:rPr lang="zh-CN" altLang="en-US" dirty="0"/>
              <a:t>第七章作业</a:t>
            </a:r>
          </a:p>
        </p:txBody>
      </p:sp>
      <p:cxnSp>
        <p:nvCxnSpPr>
          <p:cNvPr id="6" name="直接连接符 5">
            <a:extLst>
              <a:ext uri="{FF2B5EF4-FFF2-40B4-BE49-F238E27FC236}">
                <a16:creationId xmlns:a16="http://schemas.microsoft.com/office/drawing/2014/main" id="{9493CA73-82C4-496B-A642-47437DFBAE86}"/>
              </a:ext>
            </a:extLst>
          </p:cNvPr>
          <p:cNvCxnSpPr/>
          <p:nvPr/>
        </p:nvCxnSpPr>
        <p:spPr>
          <a:xfrm>
            <a:off x="1225269" y="1443738"/>
            <a:ext cx="8352928" cy="0"/>
          </a:xfrm>
          <a:prstGeom prst="line">
            <a:avLst/>
          </a:prstGeom>
          <a:ln w="762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38D5898-2F04-4717-A48E-2CD3AF2C1241}"/>
              </a:ext>
            </a:extLst>
          </p:cNvPr>
          <p:cNvPicPr/>
          <p:nvPr/>
        </p:nvPicPr>
        <p:blipFill>
          <a:blip r:embed="rId2">
            <a:extLst>
              <a:ext uri="{28A0092B-C50C-407E-A947-70E740481C1C}">
                <a14:useLocalDpi xmlns:a14="http://schemas.microsoft.com/office/drawing/2010/main" val="0"/>
              </a:ext>
            </a:extLst>
          </a:blip>
          <a:stretch>
            <a:fillRect/>
          </a:stretch>
        </p:blipFill>
        <p:spPr>
          <a:xfrm>
            <a:off x="1450976" y="1705609"/>
            <a:ext cx="8277224" cy="1647189"/>
          </a:xfrm>
          <a:prstGeom prst="rect">
            <a:avLst/>
          </a:prstGeom>
        </p:spPr>
      </p:pic>
    </p:spTree>
    <p:extLst>
      <p:ext uri="{BB962C8B-B14F-4D97-AF65-F5344CB8AC3E}">
        <p14:creationId xmlns:p14="http://schemas.microsoft.com/office/powerpoint/2010/main" val="1980660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7B4106BC-3D91-481E-B6A7-ACF879F08D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733" y="502885"/>
            <a:ext cx="10913533" cy="5631383"/>
          </a:xfrm>
          <a:prstGeom prst="rect">
            <a:avLst/>
          </a:prstGeom>
        </p:spPr>
      </p:pic>
    </p:spTree>
    <p:extLst>
      <p:ext uri="{BB962C8B-B14F-4D97-AF65-F5344CB8AC3E}">
        <p14:creationId xmlns:p14="http://schemas.microsoft.com/office/powerpoint/2010/main" val="3344168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C52078-F323-41AB-93A6-C514008FE8D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54F70B92-1997-42FB-9DDD-F7516AA1A784}"/>
              </a:ext>
            </a:extLst>
          </p:cNvPr>
          <p:cNvSpPr>
            <a:spLocks noGrp="1"/>
          </p:cNvSpPr>
          <p:nvPr>
            <p:ph idx="1"/>
          </p:nvPr>
        </p:nvSpPr>
        <p:spPr/>
        <p:txBody>
          <a:bodyPr/>
          <a:lstStyle/>
          <a:p>
            <a:r>
              <a:rPr lang="zh-CN" altLang="en-US" dirty="0"/>
              <a:t>一个半径为</a:t>
            </a:r>
            <a:r>
              <a:rPr lang="en-US" altLang="zh-CN" dirty="0"/>
              <a:t>12㎝</a:t>
            </a:r>
            <a:r>
              <a:rPr lang="zh-CN" altLang="en-US" dirty="0"/>
              <a:t>，质量为</a:t>
            </a:r>
            <a:r>
              <a:rPr lang="en-US" altLang="zh-CN" dirty="0"/>
              <a:t>8kg</a:t>
            </a:r>
            <a:r>
              <a:rPr lang="zh-CN" altLang="en-US" dirty="0"/>
              <a:t>的均匀固体圆筒在</a:t>
            </a:r>
            <a:r>
              <a:rPr lang="en-US" altLang="zh-CN" dirty="0"/>
              <a:t>24N</a:t>
            </a:r>
            <a:r>
              <a:rPr lang="zh-CN" altLang="en-US" dirty="0"/>
              <a:t>的水平拉力下滚动，问：</a:t>
            </a:r>
            <a:r>
              <a:rPr lang="en-US" altLang="zh-CN" dirty="0"/>
              <a:t>1.</a:t>
            </a:r>
            <a:r>
              <a:rPr lang="zh-CN" altLang="en-US" dirty="0"/>
              <a:t>质心的加速度是多少 </a:t>
            </a:r>
            <a:r>
              <a:rPr lang="en-US" altLang="zh-CN" dirty="0"/>
              <a:t>2.</a:t>
            </a:r>
            <a:r>
              <a:rPr lang="zh-CN" altLang="en-US" dirty="0"/>
              <a:t>圆筒表面所受摩擦力的大小和方向</a:t>
            </a:r>
          </a:p>
        </p:txBody>
      </p:sp>
    </p:spTree>
    <p:extLst>
      <p:ext uri="{BB962C8B-B14F-4D97-AF65-F5344CB8AC3E}">
        <p14:creationId xmlns:p14="http://schemas.microsoft.com/office/powerpoint/2010/main" val="1819296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A0FA2420-0D9A-4DC8-8CCD-28CC3BA89F2C}"/>
              </a:ext>
            </a:extLst>
          </p:cNvPr>
          <p:cNvPicPr>
            <a:picLocks noChangeAspect="1"/>
          </p:cNvPicPr>
          <p:nvPr/>
        </p:nvPicPr>
        <p:blipFill rotWithShape="1">
          <a:blip r:embed="rId2">
            <a:extLst>
              <a:ext uri="{28A0092B-C50C-407E-A947-70E740481C1C}">
                <a14:useLocalDpi xmlns:a14="http://schemas.microsoft.com/office/drawing/2010/main" val="0"/>
              </a:ext>
            </a:extLst>
          </a:blip>
          <a:srcRect l="4403" t="15309" r="617" b="31235"/>
          <a:stretch/>
        </p:blipFill>
        <p:spPr>
          <a:xfrm>
            <a:off x="507998" y="406399"/>
            <a:ext cx="8102601" cy="6080460"/>
          </a:xfrm>
          <a:prstGeom prst="rect">
            <a:avLst/>
          </a:prstGeom>
        </p:spPr>
      </p:pic>
    </p:spTree>
    <p:extLst>
      <p:ext uri="{BB962C8B-B14F-4D97-AF65-F5344CB8AC3E}">
        <p14:creationId xmlns:p14="http://schemas.microsoft.com/office/powerpoint/2010/main" val="311605816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TotalTime>
  <Words>124</Words>
  <Application>Microsoft Office PowerPoint</Application>
  <PresentationFormat>宽屏</PresentationFormat>
  <Paragraphs>10</Paragraphs>
  <Slides>8</Slides>
  <Notes>2</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8</vt:i4>
      </vt:variant>
    </vt:vector>
  </HeadingPairs>
  <TitlesOfParts>
    <vt:vector size="13" baseType="lpstr">
      <vt:lpstr>等线</vt:lpstr>
      <vt:lpstr>等线 Light</vt:lpstr>
      <vt:lpstr>Arial</vt:lpstr>
      <vt:lpstr>Symbol</vt:lpstr>
      <vt:lpstr>Office 主题​​</vt:lpstr>
      <vt:lpstr>第二章作业</vt:lpstr>
      <vt:lpstr>PowerPoint 演示文稿</vt:lpstr>
      <vt:lpstr>第七章作业</vt:lpstr>
      <vt:lpstr>PowerPoint 演示文稿</vt:lpstr>
      <vt:lpstr>第七章作业</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 楠</dc:creator>
  <cp:lastModifiedBy>张 楠</cp:lastModifiedBy>
  <cp:revision>9</cp:revision>
  <dcterms:created xsi:type="dcterms:W3CDTF">2020-05-30T03:03:12Z</dcterms:created>
  <dcterms:modified xsi:type="dcterms:W3CDTF">2020-08-20T08:36:54Z</dcterms:modified>
</cp:coreProperties>
</file>

<file path=docProps/thumbnail.jpeg>
</file>